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FF99"/>
    <a:srgbClr val="FF3399"/>
    <a:srgbClr val="9900CC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0" autoAdjust="0"/>
  </p:normalViewPr>
  <p:slideViewPr>
    <p:cSldViewPr>
      <p:cViewPr varScale="1">
        <p:scale>
          <a:sx n="63" d="100"/>
          <a:sy n="63" d="100"/>
        </p:scale>
        <p:origin x="-6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le 2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use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 + infinitive to tell what you are going to do in the near future; use the prepositions to/in/at and of/</a:t>
            </a:r>
            <a:r>
              <a:rPr lang="en-US" sz="2800" i="1" dirty="0" err="1" smtClean="0"/>
              <a:t>from.about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819400"/>
            <a:ext cx="4648200" cy="267765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10 </a:t>
            </a:r>
            <a:r>
              <a:rPr lang="en-US" sz="3600" dirty="0" err="1" smtClean="0">
                <a:latin typeface="Kristen ITC" pitchFamily="66" charset="0"/>
              </a:rPr>
              <a:t>dans</a:t>
            </a:r>
            <a:r>
              <a:rPr lang="en-US" sz="3600" dirty="0" smtClean="0">
                <a:latin typeface="Kristen ITC" pitchFamily="66" charset="0"/>
              </a:rPr>
              <a:t> les </a:t>
            </a:r>
            <a:r>
              <a:rPr lang="en-US" sz="3600" dirty="0" err="1" smtClean="0">
                <a:latin typeface="Kristen ITC" pitchFamily="66" charset="0"/>
              </a:rPr>
              <a:t>papiers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jaunes</a:t>
            </a:r>
            <a:endParaRPr lang="en-US" sz="36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352" y="2362200"/>
            <a:ext cx="3149648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3505200"/>
            <a:ext cx="60960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Souvent</a:t>
            </a:r>
            <a:r>
              <a:rPr lang="en-US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= often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4953000"/>
            <a:ext cx="5715000" cy="156966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Quelquefois</a:t>
            </a:r>
            <a:r>
              <a:rPr lang="en-US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= sometimes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04800"/>
            <a:ext cx="8763000" cy="2308324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Sortez</a:t>
            </a:r>
            <a:r>
              <a:rPr lang="en-US" sz="3600" dirty="0" smtClean="0">
                <a:latin typeface="Kristen ITC" pitchFamily="66" charset="0"/>
              </a:rPr>
              <a:t> le </a:t>
            </a:r>
            <a:r>
              <a:rPr lang="en-US" sz="3600" dirty="0" err="1" smtClean="0">
                <a:latin typeface="Kristen ITC" pitchFamily="66" charset="0"/>
              </a:rPr>
              <a:t>spapiers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jaunes</a:t>
            </a:r>
            <a:r>
              <a:rPr lang="en-US" sz="3600" dirty="0" smtClean="0">
                <a:latin typeface="Kristen ITC" pitchFamily="66" charset="0"/>
              </a:rPr>
              <a:t>.</a:t>
            </a: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11 – </a:t>
            </a:r>
            <a:r>
              <a:rPr lang="en-US" sz="3600" dirty="0" err="1" smtClean="0">
                <a:latin typeface="Kristen ITC" pitchFamily="66" charset="0"/>
              </a:rPr>
              <a:t>répondez</a:t>
            </a:r>
            <a:r>
              <a:rPr lang="en-US" sz="3600" dirty="0" smtClean="0">
                <a:latin typeface="Kristen ITC" pitchFamily="66" charset="0"/>
              </a:rPr>
              <a:t> en phrases </a:t>
            </a:r>
            <a:r>
              <a:rPr lang="en-US" sz="3600" dirty="0" err="1" smtClean="0">
                <a:latin typeface="Kristen ITC" pitchFamily="66" charset="0"/>
              </a:rPr>
              <a:t>complètes</a:t>
            </a:r>
            <a:r>
              <a:rPr lang="en-US" sz="3600" dirty="0" smtClean="0">
                <a:latin typeface="Kristen ITC" pitchFamily="66" charset="0"/>
              </a:rPr>
              <a:t>; </a:t>
            </a:r>
            <a:r>
              <a:rPr lang="en-US" sz="3600" dirty="0" err="1" smtClean="0">
                <a:latin typeface="Kristen ITC" pitchFamily="66" charset="0"/>
              </a:rPr>
              <a:t>posez</a:t>
            </a:r>
            <a:r>
              <a:rPr lang="en-US" sz="3600" dirty="0" smtClean="0">
                <a:latin typeface="Kristen ITC" pitchFamily="66" charset="0"/>
              </a:rPr>
              <a:t> les questions à un </a:t>
            </a:r>
            <a:r>
              <a:rPr lang="en-US" sz="3600" dirty="0" err="1" smtClean="0">
                <a:latin typeface="Kristen ITC" pitchFamily="66" charset="0"/>
              </a:rPr>
              <a:t>partenaire</a:t>
            </a:r>
            <a:r>
              <a:rPr lang="en-US" sz="3600" dirty="0" smtClean="0">
                <a:latin typeface="Kristen ITC" pitchFamily="66" charset="0"/>
              </a:rPr>
              <a:t> et </a:t>
            </a:r>
            <a:r>
              <a:rPr lang="en-US" sz="3600" dirty="0" err="1" smtClean="0">
                <a:latin typeface="Kristen ITC" pitchFamily="66" charset="0"/>
              </a:rPr>
              <a:t>écoutez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leurs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réponses</a:t>
            </a:r>
            <a:endParaRPr lang="en-US" sz="36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352" y="2362200"/>
            <a:ext cx="3149648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1981200"/>
            <a:ext cx="63246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1. (à midi)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04800"/>
            <a:ext cx="8763000" cy="1200329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12 – using the info below, answer in complete sentences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2935069"/>
            <a:ext cx="63246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2. (après le 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dîner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3773269"/>
            <a:ext cx="63246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3. (à 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dix-sept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heures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4648200"/>
            <a:ext cx="63246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4. (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demain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715000"/>
            <a:ext cx="63246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5. (après 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toi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)</a:t>
            </a: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352" y="2362200"/>
            <a:ext cx="3149648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2286000"/>
            <a:ext cx="63246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Ex: Je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vais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parler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français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04800"/>
            <a:ext cx="8763000" cy="1200329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13 – phrases </a:t>
            </a:r>
            <a:r>
              <a:rPr lang="en-US" sz="3600" dirty="0" err="1" smtClean="0">
                <a:latin typeface="Kristen ITC" pitchFamily="66" charset="0"/>
              </a:rPr>
              <a:t>complètes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s’il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plaît</a:t>
            </a:r>
            <a:r>
              <a:rPr lang="en-US" sz="3600" dirty="0" smtClean="0">
                <a:latin typeface="Kristen ITC" pitchFamily="66" charset="0"/>
              </a:rPr>
              <a:t>!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419600"/>
            <a:ext cx="6477000" cy="64633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Je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ne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vais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pas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parler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anglais</a:t>
            </a:r>
            <a:r>
              <a:rPr lang="en-US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352" y="2362200"/>
            <a:ext cx="3149648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533400" y="990600"/>
            <a:ext cx="7696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6200000" flipH="1">
            <a:off x="-1981200" y="3505200"/>
            <a:ext cx="5105400" cy="762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5714999" y="3429000"/>
            <a:ext cx="5105400" cy="762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1752600" y="3505200"/>
            <a:ext cx="5105400" cy="762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600" y="6096000"/>
            <a:ext cx="7696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38200" y="12192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à + le = au</a:t>
            </a:r>
            <a:endParaRPr lang="en-US" sz="28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590800" y="1219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(ms)</a:t>
            </a:r>
            <a:endParaRPr lang="en-US" sz="28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43200" y="221998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(mp or </a:t>
            </a:r>
            <a:r>
              <a:rPr lang="en-US" sz="2800" i="1" dirty="0" err="1" smtClean="0"/>
              <a:t>fp</a:t>
            </a:r>
            <a:r>
              <a:rPr lang="en-US" sz="2800" i="1" dirty="0" smtClean="0"/>
              <a:t>)</a:t>
            </a:r>
            <a:endParaRPr lang="en-US" sz="28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914400" y="22098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à + les = ___</a:t>
            </a:r>
            <a:endParaRPr lang="en-US" sz="28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838200" y="31242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à + la = ____</a:t>
            </a:r>
            <a:endParaRPr lang="en-US" sz="28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2819400" y="313438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(_____)</a:t>
            </a:r>
            <a:endParaRPr lang="en-US" sz="28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914400" y="42672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à + l’ = ____</a:t>
            </a:r>
            <a:endParaRPr lang="en-US" sz="28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2819400" y="4267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(_____)</a:t>
            </a:r>
            <a:endParaRPr lang="en-US" sz="28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4495800" y="12954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de + le = du</a:t>
            </a:r>
            <a:endParaRPr lang="en-US" sz="2800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6400800" y="1219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(ms)</a:t>
            </a:r>
            <a:endParaRPr lang="en-US" sz="2800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4419600" y="22860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de + les = ___</a:t>
            </a:r>
            <a:endParaRPr lang="en-US" sz="28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6477000" y="22860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(_____)</a:t>
            </a:r>
            <a:endParaRPr lang="en-US" sz="2800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4419600" y="3190220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de + la = ____</a:t>
            </a:r>
            <a:endParaRPr lang="en-US" sz="2800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6705600" y="32004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(_____)</a:t>
            </a:r>
            <a:endParaRPr lang="en-US" sz="28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4419600" y="42672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de + l’ = ____</a:t>
            </a:r>
            <a:endParaRPr lang="en-US" sz="2800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6477000" y="4267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(_____)</a:t>
            </a:r>
            <a:endParaRPr lang="en-US" sz="2800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990600" y="3048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(to, in, or at)</a:t>
            </a:r>
            <a:endParaRPr lang="en-US" sz="2800" i="1" dirty="0"/>
          </a:p>
        </p:txBody>
      </p:sp>
      <p:sp>
        <p:nvSpPr>
          <p:cNvPr id="37" name="TextBox 36"/>
          <p:cNvSpPr txBox="1"/>
          <p:nvPr/>
        </p:nvSpPr>
        <p:spPr>
          <a:xfrm>
            <a:off x="4800600" y="38100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(of, from, or about)</a:t>
            </a:r>
            <a:endParaRPr lang="en-US" sz="2800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211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24</cp:revision>
  <dcterms:created xsi:type="dcterms:W3CDTF">2011-04-18T10:52:18Z</dcterms:created>
  <dcterms:modified xsi:type="dcterms:W3CDTF">2011-05-03T11:54:56Z</dcterms:modified>
</cp:coreProperties>
</file>